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Dreaming Outloud Sans" charset="1" panose="00000500000000000000"/>
      <p:regular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FC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475106" y="29820401"/>
            <a:ext cx="11062285" cy="6818390"/>
          </a:xfrm>
          <a:custGeom>
            <a:avLst/>
            <a:gdLst/>
            <a:ahLst/>
            <a:cxnLst/>
            <a:rect r="r" b="b" t="t" l="l"/>
            <a:pathLst>
              <a:path h="6818390" w="11062285">
                <a:moveTo>
                  <a:pt x="0" y="0"/>
                </a:moveTo>
                <a:lnTo>
                  <a:pt x="11062285" y="0"/>
                </a:lnTo>
                <a:lnTo>
                  <a:pt x="11062285" y="6818391"/>
                </a:lnTo>
                <a:lnTo>
                  <a:pt x="0" y="681839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4676930" y="17385382"/>
            <a:ext cx="19906940" cy="77112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063"/>
              </a:lnSpc>
            </a:pPr>
            <a:r>
              <a:rPr lang="en-US" sz="30063" spc="871">
                <a:solidFill>
                  <a:srgbClr val="946444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BABY</a:t>
            </a:r>
          </a:p>
          <a:p>
            <a:pPr algn="ctr">
              <a:lnSpc>
                <a:spcPts val="30063"/>
              </a:lnSpc>
            </a:pPr>
            <a:r>
              <a:rPr lang="en-US" sz="30063" spc="871">
                <a:solidFill>
                  <a:srgbClr val="946444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SHOWER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4181770" y="11472572"/>
            <a:ext cx="990321" cy="990321"/>
            <a:chOff x="0" y="0"/>
            <a:chExt cx="812800" cy="812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D8D0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76200" y="-28575"/>
              <a:ext cx="660400" cy="765175"/>
            </a:xfrm>
            <a:prstGeom prst="rect">
              <a:avLst/>
            </a:prstGeom>
          </p:spPr>
          <p:txBody>
            <a:bodyPr anchor="ctr" rtlCol="false" tIns="393240" lIns="393240" bIns="393240" rIns="393240"/>
            <a:lstStyle/>
            <a:p>
              <a:pPr algn="ctr">
                <a:lnSpc>
                  <a:spcPts val="7457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0521605" y="4249783"/>
            <a:ext cx="990321" cy="990321"/>
            <a:chOff x="0" y="0"/>
            <a:chExt cx="812800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DBC9B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76200" y="-28575"/>
              <a:ext cx="660400" cy="765175"/>
            </a:xfrm>
            <a:prstGeom prst="rect">
              <a:avLst/>
            </a:prstGeom>
          </p:spPr>
          <p:txBody>
            <a:bodyPr anchor="ctr" rtlCol="false" tIns="393240" lIns="393240" bIns="393240" rIns="393240"/>
            <a:lstStyle/>
            <a:p>
              <a:pPr algn="ctr">
                <a:lnSpc>
                  <a:spcPts val="7457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26829881" y="4667808"/>
            <a:ext cx="990321" cy="990321"/>
            <a:chOff x="0" y="0"/>
            <a:chExt cx="812800" cy="812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6D9D0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76200" y="-28575"/>
              <a:ext cx="660400" cy="765175"/>
            </a:xfrm>
            <a:prstGeom prst="rect">
              <a:avLst/>
            </a:prstGeom>
          </p:spPr>
          <p:txBody>
            <a:bodyPr anchor="ctr" rtlCol="false" tIns="393240" lIns="393240" bIns="393240" rIns="393240"/>
            <a:lstStyle/>
            <a:p>
              <a:pPr algn="ctr">
                <a:lnSpc>
                  <a:spcPts val="7457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24088709" y="9038183"/>
            <a:ext cx="990321" cy="990321"/>
            <a:chOff x="0" y="0"/>
            <a:chExt cx="812800" cy="8128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DBC9B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76200" y="-28575"/>
              <a:ext cx="660400" cy="765175"/>
            </a:xfrm>
            <a:prstGeom prst="rect">
              <a:avLst/>
            </a:prstGeom>
          </p:spPr>
          <p:txBody>
            <a:bodyPr anchor="ctr" rtlCol="false" tIns="393240" lIns="393240" bIns="393240" rIns="393240"/>
            <a:lstStyle/>
            <a:p>
              <a:pPr algn="ctr">
                <a:lnSpc>
                  <a:spcPts val="7457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20042230" y="3259461"/>
            <a:ext cx="990321" cy="990321"/>
            <a:chOff x="0" y="0"/>
            <a:chExt cx="812800" cy="8128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D8D0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76200" y="-28575"/>
              <a:ext cx="660400" cy="765175"/>
            </a:xfrm>
            <a:prstGeom prst="rect">
              <a:avLst/>
            </a:prstGeom>
          </p:spPr>
          <p:txBody>
            <a:bodyPr anchor="ctr" rtlCol="false" tIns="393240" lIns="393240" bIns="393240" rIns="393240"/>
            <a:lstStyle/>
            <a:p>
              <a:pPr algn="ctr">
                <a:lnSpc>
                  <a:spcPts val="7457"/>
                </a:lnSpc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3686609" y="4249783"/>
            <a:ext cx="990321" cy="990321"/>
            <a:chOff x="0" y="0"/>
            <a:chExt cx="812800" cy="8128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6D9D0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76200" y="-28575"/>
              <a:ext cx="660400" cy="765175"/>
            </a:xfrm>
            <a:prstGeom prst="rect">
              <a:avLst/>
            </a:prstGeom>
          </p:spPr>
          <p:txBody>
            <a:bodyPr anchor="ctr" rtlCol="false" tIns="393240" lIns="393240" bIns="393240" rIns="393240"/>
            <a:lstStyle/>
            <a:p>
              <a:pPr algn="ctr">
                <a:lnSpc>
                  <a:spcPts val="7457"/>
                </a:lnSpc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22422699" y="16813882"/>
            <a:ext cx="990321" cy="990321"/>
            <a:chOff x="0" y="0"/>
            <a:chExt cx="812800" cy="8128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6D9D0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76200" y="-28575"/>
              <a:ext cx="660400" cy="765175"/>
            </a:xfrm>
            <a:prstGeom prst="rect">
              <a:avLst/>
            </a:prstGeom>
          </p:spPr>
          <p:txBody>
            <a:bodyPr anchor="ctr" rtlCol="false" tIns="393240" lIns="393240" bIns="393240" rIns="393240"/>
            <a:lstStyle/>
            <a:p>
              <a:pPr algn="ctr">
                <a:lnSpc>
                  <a:spcPts val="7457"/>
                </a:lnSpc>
              </a:pP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181770" y="24582118"/>
            <a:ext cx="990321" cy="990321"/>
            <a:chOff x="0" y="0"/>
            <a:chExt cx="812800" cy="8128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D8D0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76200" y="-28575"/>
              <a:ext cx="660400" cy="765175"/>
            </a:xfrm>
            <a:prstGeom prst="rect">
              <a:avLst/>
            </a:prstGeom>
          </p:spPr>
          <p:txBody>
            <a:bodyPr anchor="ctr" rtlCol="false" tIns="393240" lIns="393240" bIns="393240" rIns="393240"/>
            <a:lstStyle/>
            <a:p>
              <a:pPr algn="ctr">
                <a:lnSpc>
                  <a:spcPts val="7457"/>
                </a:lnSpc>
              </a:pP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25839559" y="21945600"/>
            <a:ext cx="990321" cy="990321"/>
            <a:chOff x="0" y="0"/>
            <a:chExt cx="812800" cy="8128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DBC9B"/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76200" y="-28575"/>
              <a:ext cx="660400" cy="765175"/>
            </a:xfrm>
            <a:prstGeom prst="rect">
              <a:avLst/>
            </a:prstGeom>
          </p:spPr>
          <p:txBody>
            <a:bodyPr anchor="ctr" rtlCol="false" tIns="393240" lIns="393240" bIns="393240" rIns="393240"/>
            <a:lstStyle/>
            <a:p>
              <a:pPr algn="ctr">
                <a:lnSpc>
                  <a:spcPts val="7457"/>
                </a:lnSpc>
              </a:pP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24088709" y="27716173"/>
            <a:ext cx="990321" cy="990321"/>
            <a:chOff x="0" y="0"/>
            <a:chExt cx="812800" cy="81280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D8D0"/>
            </a:solidFill>
          </p:spPr>
        </p:sp>
        <p:sp>
          <p:nvSpPr>
            <p:cNvPr name="TextBox 33" id="33"/>
            <p:cNvSpPr txBox="true"/>
            <p:nvPr/>
          </p:nvSpPr>
          <p:spPr>
            <a:xfrm>
              <a:off x="76200" y="-28575"/>
              <a:ext cx="660400" cy="765175"/>
            </a:xfrm>
            <a:prstGeom prst="rect">
              <a:avLst/>
            </a:prstGeom>
          </p:spPr>
          <p:txBody>
            <a:bodyPr anchor="ctr" rtlCol="false" tIns="393240" lIns="393240" bIns="393240" rIns="393240"/>
            <a:lstStyle/>
            <a:p>
              <a:pPr algn="ctr">
                <a:lnSpc>
                  <a:spcPts val="7457"/>
                </a:lnSpc>
              </a:pP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26334720" y="32643997"/>
            <a:ext cx="990321" cy="990321"/>
            <a:chOff x="0" y="0"/>
            <a:chExt cx="812800" cy="81280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6D9D0"/>
            </a:solidFill>
          </p:spPr>
        </p:sp>
        <p:sp>
          <p:nvSpPr>
            <p:cNvPr name="TextBox 36" id="36"/>
            <p:cNvSpPr txBox="true"/>
            <p:nvPr/>
          </p:nvSpPr>
          <p:spPr>
            <a:xfrm>
              <a:off x="76200" y="-28575"/>
              <a:ext cx="660400" cy="765175"/>
            </a:xfrm>
            <a:prstGeom prst="rect">
              <a:avLst/>
            </a:prstGeom>
          </p:spPr>
          <p:txBody>
            <a:bodyPr anchor="ctr" rtlCol="false" tIns="393240" lIns="393240" bIns="393240" rIns="393240"/>
            <a:lstStyle/>
            <a:p>
              <a:pPr algn="ctr">
                <a:lnSpc>
                  <a:spcPts val="7457"/>
                </a:lnSpc>
              </a:pP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2696287" y="29588210"/>
            <a:ext cx="990321" cy="990321"/>
            <a:chOff x="0" y="0"/>
            <a:chExt cx="812800" cy="812800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6D9D0"/>
            </a:solidFill>
          </p:spPr>
        </p:sp>
        <p:sp>
          <p:nvSpPr>
            <p:cNvPr name="TextBox 39" id="39"/>
            <p:cNvSpPr txBox="true"/>
            <p:nvPr/>
          </p:nvSpPr>
          <p:spPr>
            <a:xfrm>
              <a:off x="76200" y="-28575"/>
              <a:ext cx="660400" cy="765175"/>
            </a:xfrm>
            <a:prstGeom prst="rect">
              <a:avLst/>
            </a:prstGeom>
          </p:spPr>
          <p:txBody>
            <a:bodyPr anchor="ctr" rtlCol="false" tIns="393240" lIns="393240" bIns="393240" rIns="393240"/>
            <a:lstStyle/>
            <a:p>
              <a:pPr algn="ctr">
                <a:lnSpc>
                  <a:spcPts val="7457"/>
                </a:lnSpc>
              </a:pPr>
            </a:p>
          </p:txBody>
        </p:sp>
      </p:grpSp>
      <p:grpSp>
        <p:nvGrpSpPr>
          <p:cNvPr name="Group 40" id="40"/>
          <p:cNvGrpSpPr/>
          <p:nvPr/>
        </p:nvGrpSpPr>
        <p:grpSpPr>
          <a:xfrm rot="0">
            <a:off x="4555552" y="34735635"/>
            <a:ext cx="990321" cy="990321"/>
            <a:chOff x="0" y="0"/>
            <a:chExt cx="812800" cy="812800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DBC9B"/>
            </a:solidFill>
          </p:spPr>
        </p:sp>
        <p:sp>
          <p:nvSpPr>
            <p:cNvPr name="TextBox 42" id="42"/>
            <p:cNvSpPr txBox="true"/>
            <p:nvPr/>
          </p:nvSpPr>
          <p:spPr>
            <a:xfrm>
              <a:off x="76200" y="-28575"/>
              <a:ext cx="660400" cy="765175"/>
            </a:xfrm>
            <a:prstGeom prst="rect">
              <a:avLst/>
            </a:prstGeom>
          </p:spPr>
          <p:txBody>
            <a:bodyPr anchor="ctr" rtlCol="false" tIns="393240" lIns="393240" bIns="393240" rIns="393240"/>
            <a:lstStyle/>
            <a:p>
              <a:pPr algn="ctr">
                <a:lnSpc>
                  <a:spcPts val="7457"/>
                </a:lnSpc>
              </a:pPr>
            </a:p>
          </p:txBody>
        </p:sp>
      </p:grpSp>
      <p:grpSp>
        <p:nvGrpSpPr>
          <p:cNvPr name="Group 43" id="43"/>
          <p:cNvGrpSpPr/>
          <p:nvPr/>
        </p:nvGrpSpPr>
        <p:grpSpPr>
          <a:xfrm rot="0">
            <a:off x="21927538" y="36475034"/>
            <a:ext cx="990321" cy="990321"/>
            <a:chOff x="0" y="0"/>
            <a:chExt cx="812800" cy="812800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D8D0"/>
            </a:solidFill>
          </p:spPr>
        </p:sp>
        <p:sp>
          <p:nvSpPr>
            <p:cNvPr name="TextBox 45" id="45"/>
            <p:cNvSpPr txBox="true"/>
            <p:nvPr/>
          </p:nvSpPr>
          <p:spPr>
            <a:xfrm>
              <a:off x="76200" y="-28575"/>
              <a:ext cx="660400" cy="765175"/>
            </a:xfrm>
            <a:prstGeom prst="rect">
              <a:avLst/>
            </a:prstGeom>
          </p:spPr>
          <p:txBody>
            <a:bodyPr anchor="ctr" rtlCol="false" tIns="393240" lIns="393240" bIns="393240" rIns="393240"/>
            <a:lstStyle/>
            <a:p>
              <a:pPr algn="ctr">
                <a:lnSpc>
                  <a:spcPts val="7457"/>
                </a:lnSpc>
              </a:pPr>
            </a:p>
          </p:txBody>
        </p:sp>
      </p:grpSp>
      <p:grpSp>
        <p:nvGrpSpPr>
          <p:cNvPr name="Group 46" id="46"/>
          <p:cNvGrpSpPr/>
          <p:nvPr/>
        </p:nvGrpSpPr>
        <p:grpSpPr>
          <a:xfrm rot="0">
            <a:off x="26334720" y="40047354"/>
            <a:ext cx="990321" cy="990321"/>
            <a:chOff x="0" y="0"/>
            <a:chExt cx="812800" cy="812800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DBC9B"/>
            </a:solidFill>
          </p:spPr>
        </p:sp>
        <p:sp>
          <p:nvSpPr>
            <p:cNvPr name="TextBox 48" id="48"/>
            <p:cNvSpPr txBox="true"/>
            <p:nvPr/>
          </p:nvSpPr>
          <p:spPr>
            <a:xfrm>
              <a:off x="76200" y="-28575"/>
              <a:ext cx="660400" cy="765175"/>
            </a:xfrm>
            <a:prstGeom prst="rect">
              <a:avLst/>
            </a:prstGeom>
          </p:spPr>
          <p:txBody>
            <a:bodyPr anchor="ctr" rtlCol="false" tIns="393240" lIns="393240" bIns="393240" rIns="393240"/>
            <a:lstStyle/>
            <a:p>
              <a:pPr algn="ctr">
                <a:lnSpc>
                  <a:spcPts val="7457"/>
                </a:lnSpc>
              </a:pPr>
            </a:p>
          </p:txBody>
        </p:sp>
      </p:grpSp>
      <p:grpSp>
        <p:nvGrpSpPr>
          <p:cNvPr name="Group 49" id="49"/>
          <p:cNvGrpSpPr/>
          <p:nvPr/>
        </p:nvGrpSpPr>
        <p:grpSpPr>
          <a:xfrm rot="0">
            <a:off x="2430919" y="40542515"/>
            <a:ext cx="990321" cy="990321"/>
            <a:chOff x="0" y="0"/>
            <a:chExt cx="812800" cy="812800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6D9D0"/>
            </a:solidFill>
          </p:spPr>
        </p:sp>
        <p:sp>
          <p:nvSpPr>
            <p:cNvPr name="TextBox 51" id="51"/>
            <p:cNvSpPr txBox="true"/>
            <p:nvPr/>
          </p:nvSpPr>
          <p:spPr>
            <a:xfrm>
              <a:off x="76200" y="-28575"/>
              <a:ext cx="660400" cy="765175"/>
            </a:xfrm>
            <a:prstGeom prst="rect">
              <a:avLst/>
            </a:prstGeom>
          </p:spPr>
          <p:txBody>
            <a:bodyPr anchor="ctr" rtlCol="false" tIns="393240" lIns="393240" bIns="393240" rIns="393240"/>
            <a:lstStyle/>
            <a:p>
              <a:pPr algn="ctr">
                <a:lnSpc>
                  <a:spcPts val="7457"/>
                </a:lnSpc>
              </a:pPr>
            </a:p>
          </p:txBody>
        </p:sp>
      </p:grpSp>
      <p:sp>
        <p:nvSpPr>
          <p:cNvPr name="Freeform 52" id="52"/>
          <p:cNvSpPr/>
          <p:nvPr/>
        </p:nvSpPr>
        <p:spPr>
          <a:xfrm flipH="false" flipV="false" rot="0">
            <a:off x="12827781" y="5658130"/>
            <a:ext cx="10090079" cy="8769196"/>
          </a:xfrm>
          <a:custGeom>
            <a:avLst/>
            <a:gdLst/>
            <a:ahLst/>
            <a:cxnLst/>
            <a:rect r="r" b="b" t="t" l="l"/>
            <a:pathLst>
              <a:path h="8769196" w="10090079">
                <a:moveTo>
                  <a:pt x="0" y="0"/>
                </a:moveTo>
                <a:lnTo>
                  <a:pt x="10090079" y="0"/>
                </a:lnTo>
                <a:lnTo>
                  <a:pt x="10090079" y="8769195"/>
                </a:lnTo>
                <a:lnTo>
                  <a:pt x="0" y="87691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3" id="53"/>
          <p:cNvSpPr/>
          <p:nvPr/>
        </p:nvSpPr>
        <p:spPr>
          <a:xfrm flipH="true" flipV="false" rot="0">
            <a:off x="7720530" y="9533344"/>
            <a:ext cx="5602150" cy="4868778"/>
          </a:xfrm>
          <a:custGeom>
            <a:avLst/>
            <a:gdLst/>
            <a:ahLst/>
            <a:cxnLst/>
            <a:rect r="r" b="b" t="t" l="l"/>
            <a:pathLst>
              <a:path h="4868778" w="5602150">
                <a:moveTo>
                  <a:pt x="5602150" y="0"/>
                </a:moveTo>
                <a:lnTo>
                  <a:pt x="0" y="0"/>
                </a:lnTo>
                <a:lnTo>
                  <a:pt x="0" y="4868777"/>
                </a:lnTo>
                <a:lnTo>
                  <a:pt x="5602150" y="4868777"/>
                </a:lnTo>
                <a:lnTo>
                  <a:pt x="560215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4" id="54"/>
          <p:cNvSpPr/>
          <p:nvPr/>
        </p:nvSpPr>
        <p:spPr>
          <a:xfrm flipH="false" flipV="false" rot="0">
            <a:off x="-2128411" y="14148123"/>
            <a:ext cx="9118660" cy="5620411"/>
          </a:xfrm>
          <a:custGeom>
            <a:avLst/>
            <a:gdLst/>
            <a:ahLst/>
            <a:cxnLst/>
            <a:rect r="r" b="b" t="t" l="l"/>
            <a:pathLst>
              <a:path h="5620411" w="9118660">
                <a:moveTo>
                  <a:pt x="0" y="0"/>
                </a:moveTo>
                <a:lnTo>
                  <a:pt x="9118661" y="0"/>
                </a:lnTo>
                <a:lnTo>
                  <a:pt x="9118661" y="5620411"/>
                </a:lnTo>
                <a:lnTo>
                  <a:pt x="0" y="56204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5" id="55"/>
          <p:cNvSpPr/>
          <p:nvPr/>
        </p:nvSpPr>
        <p:spPr>
          <a:xfrm flipH="false" flipV="false" rot="0">
            <a:off x="23655185" y="10561676"/>
            <a:ext cx="9118660" cy="5620411"/>
          </a:xfrm>
          <a:custGeom>
            <a:avLst/>
            <a:gdLst/>
            <a:ahLst/>
            <a:cxnLst/>
            <a:rect r="r" b="b" t="t" l="l"/>
            <a:pathLst>
              <a:path h="5620411" w="9118660">
                <a:moveTo>
                  <a:pt x="0" y="0"/>
                </a:moveTo>
                <a:lnTo>
                  <a:pt x="9118661" y="0"/>
                </a:lnTo>
                <a:lnTo>
                  <a:pt x="9118661" y="5620411"/>
                </a:lnTo>
                <a:lnTo>
                  <a:pt x="0" y="56204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6" id="56"/>
          <p:cNvSpPr txBox="true"/>
          <p:nvPr/>
        </p:nvSpPr>
        <p:spPr>
          <a:xfrm rot="0">
            <a:off x="6533740" y="32318490"/>
            <a:ext cx="16193320" cy="24186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457"/>
              </a:lnSpc>
            </a:pPr>
            <a:r>
              <a:rPr lang="en-US" sz="9457" spc="274">
                <a:solidFill>
                  <a:srgbClr val="946444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ON JUNE 19TH </a:t>
            </a:r>
          </a:p>
          <a:p>
            <a:pPr algn="ctr">
              <a:lnSpc>
                <a:spcPts val="9457"/>
              </a:lnSpc>
            </a:pPr>
            <a:r>
              <a:rPr lang="en-US" sz="9457" spc="274">
                <a:solidFill>
                  <a:srgbClr val="946444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AT 2PM</a:t>
            </a:r>
          </a:p>
        </p:txBody>
      </p:sp>
      <p:sp>
        <p:nvSpPr>
          <p:cNvPr name="TextBox 57" id="57"/>
          <p:cNvSpPr txBox="true"/>
          <p:nvPr/>
        </p:nvSpPr>
        <p:spPr>
          <a:xfrm rot="0">
            <a:off x="6346540" y="15300557"/>
            <a:ext cx="16567721" cy="8708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57"/>
              </a:lnSpc>
            </a:pPr>
            <a:r>
              <a:rPr lang="en-US" sz="5326" spc="511">
                <a:solidFill>
                  <a:srgbClr val="946444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Please join us for a </a:t>
            </a:r>
          </a:p>
        </p:txBody>
      </p:sp>
      <p:sp>
        <p:nvSpPr>
          <p:cNvPr name="TextBox 58" id="58"/>
          <p:cNvSpPr txBox="true"/>
          <p:nvPr/>
        </p:nvSpPr>
        <p:spPr>
          <a:xfrm rot="0">
            <a:off x="6346540" y="40194217"/>
            <a:ext cx="16567721" cy="8708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57"/>
              </a:lnSpc>
            </a:pPr>
            <a:r>
              <a:rPr lang="en-US" sz="5326" spc="511">
                <a:solidFill>
                  <a:srgbClr val="946444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At 123 anywhere st.,any city, st 12345</a:t>
            </a:r>
          </a:p>
        </p:txBody>
      </p:sp>
      <p:sp>
        <p:nvSpPr>
          <p:cNvPr name="TextBox 59" id="59"/>
          <p:cNvSpPr txBox="true"/>
          <p:nvPr/>
        </p:nvSpPr>
        <p:spPr>
          <a:xfrm rot="0">
            <a:off x="5847206" y="24962979"/>
            <a:ext cx="17566388" cy="9747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75"/>
              </a:lnSpc>
            </a:pPr>
            <a:r>
              <a:rPr lang="en-US" sz="5982" spc="1118">
                <a:solidFill>
                  <a:srgbClr val="D1A588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HONORING</a:t>
            </a:r>
          </a:p>
        </p:txBody>
      </p:sp>
      <p:sp>
        <p:nvSpPr>
          <p:cNvPr name="TextBox 60" id="60"/>
          <p:cNvSpPr txBox="true"/>
          <p:nvPr/>
        </p:nvSpPr>
        <p:spPr>
          <a:xfrm rot="0">
            <a:off x="5545873" y="25741276"/>
            <a:ext cx="18169053" cy="32680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247"/>
              </a:lnSpc>
            </a:pPr>
            <a:r>
              <a:rPr lang="en-US" sz="19462">
                <a:solidFill>
                  <a:srgbClr val="D1A588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Olivia Wilson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DAGy1lLJMao</dc:identifier>
  <dcterms:modified xsi:type="dcterms:W3CDTF">2011-08-01T06:04:30Z</dcterms:modified>
  <cp:revision>1</cp:revision>
  <dc:title>Cream Pastel Illustrative Baby Shower Invitation (32 x 48 in)</dc:title>
</cp:coreProperties>
</file>